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0" r:id="rId2"/>
    <p:sldId id="394" r:id="rId3"/>
    <p:sldId id="412" r:id="rId4"/>
    <p:sldId id="418" r:id="rId5"/>
    <p:sldId id="419" r:id="rId6"/>
    <p:sldId id="410" r:id="rId7"/>
    <p:sldId id="413" r:id="rId8"/>
    <p:sldId id="414" r:id="rId9"/>
    <p:sldId id="417" r:id="rId10"/>
    <p:sldId id="415" r:id="rId11"/>
    <p:sldId id="416" r:id="rId12"/>
    <p:sldId id="399" r:id="rId13"/>
    <p:sldId id="321" r:id="rId14"/>
    <p:sldId id="402" r:id="rId15"/>
    <p:sldId id="404" r:id="rId16"/>
    <p:sldId id="405" r:id="rId17"/>
    <p:sldId id="406" r:id="rId18"/>
    <p:sldId id="407" r:id="rId19"/>
    <p:sldId id="408" r:id="rId20"/>
    <p:sldId id="40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43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95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9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6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15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2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69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7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8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1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9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1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7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62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7BCBBE-F0A0-524A-9454-674FBD44A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" y="2157141"/>
            <a:ext cx="5725297" cy="4293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7C52EF-EB6D-7948-A49D-F50BF6701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01" y="2157140"/>
            <a:ext cx="5725297" cy="42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BD27E3-F415-0B4F-A042-4ACB404BC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" y="2139806"/>
            <a:ext cx="5990744" cy="4493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38B0E2-54DA-AF48-A113-45FB124F9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59" y="2175735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…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64CADC9-B4CF-C245-9C6D-9D42992A8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76" y="2287933"/>
            <a:ext cx="7835900" cy="2679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F4755-5BA9-D24A-B6B9-1999D92E4113}"/>
              </a:ext>
            </a:extLst>
          </p:cNvPr>
          <p:cNvSpPr/>
          <p:nvPr/>
        </p:nvSpPr>
        <p:spPr>
          <a:xfrm>
            <a:off x="2696975" y="4468281"/>
            <a:ext cx="7766701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133E49-9C83-4447-98AE-BE5D49F07D93}"/>
              </a:ext>
            </a:extLst>
          </p:cNvPr>
          <p:cNvSpPr/>
          <p:nvPr/>
        </p:nvSpPr>
        <p:spPr>
          <a:xfrm>
            <a:off x="5045924" y="4711148"/>
            <a:ext cx="1407038" cy="242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F9B35-69FD-8745-9D05-54B93DBEAF30}"/>
              </a:ext>
            </a:extLst>
          </p:cNvPr>
          <p:cNvSpPr txBox="1"/>
          <p:nvPr/>
        </p:nvSpPr>
        <p:spPr>
          <a:xfrm>
            <a:off x="823486" y="752532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Bugfixing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of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: </a:t>
            </a:r>
            <a:r>
              <a:rPr lang="en-US" altLang="ko-KR" sz="24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613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EFD6C8-DB64-5848-8771-B2A66AA671E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time1&lt;-system.time(Res.1&lt;-SimMultNormal(M = M, n = N, p0 = 0.95))[3]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3A65F6-B2D8-1343-BE96-2D9CD85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419350"/>
            <a:ext cx="7480300" cy="201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01A2F8-3C00-5140-B1F1-4D7C54347F93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Local 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0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BC3B07-52CE-A047-B762-48431BF1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778000"/>
            <a:ext cx="8051800" cy="330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40C3F-4F67-1F4D-82E3-C954C9FA6159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4.1.0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8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5698E8-6D99-744A-A660-B01D205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844800"/>
            <a:ext cx="6870700" cy="116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A7F2D4-48CD-4C4C-996F-14787D109A95}"/>
              </a:ext>
            </a:extLst>
          </p:cNvPr>
          <p:cNvSpPr txBox="1"/>
          <p:nvPr/>
        </p:nvSpPr>
        <p:spPr>
          <a:xfrm>
            <a:off x="1000210" y="752532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3.6.3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86386-00C8-684D-AC2D-EA0DD318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962" y="1532409"/>
            <a:ext cx="72644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72351-F69D-294C-8586-E0BC0A662DEF}"/>
              </a:ext>
            </a:extLst>
          </p:cNvPr>
          <p:cNvSpPr txBox="1"/>
          <p:nvPr/>
        </p:nvSpPr>
        <p:spPr>
          <a:xfrm>
            <a:off x="1540171" y="1000165"/>
            <a:ext cx="1019158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4.0.3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31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7B0DEB-46F6-8044-ACB3-EBF0261C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0" y="2236736"/>
            <a:ext cx="7847738" cy="1884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F90331-8BCD-7943-8BD9-02E5D3E409BE}"/>
              </a:ext>
            </a:extLst>
          </p:cNvPr>
          <p:cNvSpPr txBox="1"/>
          <p:nvPr/>
        </p:nvSpPr>
        <p:spPr>
          <a:xfrm>
            <a:off x="1000210" y="752532"/>
            <a:ext cx="10191580" cy="138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 package from source code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install.packages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("fmlogcondens_1.0.2.tar.gz", repos = NULL, type="source")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5194440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945120" y="2951946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performance (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) 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2C378-DF58-D84C-924B-533CDECE61A7}"/>
              </a:ext>
            </a:extLst>
          </p:cNvPr>
          <p:cNvSpPr txBox="1"/>
          <p:nvPr/>
        </p:nvSpPr>
        <p:spPr>
          <a:xfrm>
            <a:off x="1379639" y="931359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R session aborted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BF48E6-BEF5-6F49-A462-CD4C7BC7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16" y="1692876"/>
            <a:ext cx="7725026" cy="458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@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fmlocgondens_merge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n=1000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AC7711-5463-D140-9C3B-916D415B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12" y="1679068"/>
            <a:ext cx="7251700" cy="2400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A6652-6952-B24E-B58E-82DCDE56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6" y="4545685"/>
            <a:ext cx="6154501" cy="208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@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fmlocgondens_merge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n=1000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DAD50A-D1F3-B546-B264-CDCC5916D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" y="1585607"/>
            <a:ext cx="5284600" cy="4328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C7E7A5-E968-E945-B7B7-D98DC28B0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86" y="1303506"/>
            <a:ext cx="3361514" cy="42509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615D03-5B00-144A-BFF2-831A91FA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405" y="3512089"/>
            <a:ext cx="3361514" cy="30346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2C9C4-7ABC-7840-8B13-82445A7C0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36" y="1439693"/>
            <a:ext cx="3100411" cy="44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SpMix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@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fmlocgondens_merge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n=1000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8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359638-D481-4146-9DBC-9D4FF44A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34545"/>
            <a:ext cx="5814954" cy="43612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ECA207-EA69-FB49-92C3-F56A9FC10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34545"/>
            <a:ext cx="5814953" cy="43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elapsed time, p0_hat estimated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77CD63-624A-7A4B-AAEF-E63CE6431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6" y="2153164"/>
            <a:ext cx="5712941" cy="42847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3FB1A6-89BD-A141-B355-5D4AE9433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1" y="2084917"/>
            <a:ext cx="5894933" cy="4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(2 dimensional) : Sensitivity, Specificity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4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gamma alternative distribution</a:t>
            </a:r>
            <a:endParaRPr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B26EC3-D86D-1445-8CAF-B26E746B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9" y="2060069"/>
            <a:ext cx="6030096" cy="45225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6B7F5A-DC1B-A849-A08A-DCDA46092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32" y="2160333"/>
            <a:ext cx="5826792" cy="4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564224" y="286935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4B3D4A-AC3A-C244-AA1A-FF884AE5A0A0}"/>
              </a:ext>
            </a:extLst>
          </p:cNvPr>
          <p:cNvSpPr txBox="1"/>
          <p:nvPr/>
        </p:nvSpPr>
        <p:spPr>
          <a:xfrm>
            <a:off x="1000210" y="752532"/>
            <a:ext cx="10191580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using “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LogConcDEAD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” </a:t>
            </a:r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(3 dimensional)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47E34-978A-6843-8FCA-8B3DF114A1CE}"/>
              </a:ext>
            </a:extLst>
          </p:cNvPr>
          <p:cNvSpPr/>
          <p:nvPr/>
        </p:nvSpPr>
        <p:spPr>
          <a:xfrm>
            <a:off x="4158465" y="1410000"/>
            <a:ext cx="341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For normal alternative distribution</a:t>
            </a:r>
            <a:endParaRPr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BBF6FC-4454-1846-B38F-62015985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76" y="2078947"/>
            <a:ext cx="6410775" cy="40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513</Words>
  <Application>Microsoft Macintosh PowerPoint</Application>
  <PresentationFormat>와이드스크린</PresentationFormat>
  <Paragraphs>101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Microsoft Office User</cp:lastModifiedBy>
  <cp:revision>17</cp:revision>
  <dcterms:created xsi:type="dcterms:W3CDTF">2021-07-29T23:17:26Z</dcterms:created>
  <dcterms:modified xsi:type="dcterms:W3CDTF">2021-09-12T08:45:28Z</dcterms:modified>
</cp:coreProperties>
</file>